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3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72" r:id="rId11"/>
    <p:sldId id="271" r:id="rId12"/>
    <p:sldId id="265" r:id="rId13"/>
    <p:sldId id="266" r:id="rId14"/>
    <p:sldId id="267" r:id="rId15"/>
    <p:sldId id="268" r:id="rId16"/>
    <p:sldId id="269" r:id="rId17"/>
    <p:sldId id="270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44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CDF502-3B3B-4013-BA34-FEEDC031DDDE}" type="datetimeFigureOut">
              <a:rPr lang="ru-RU" smtClean="0"/>
              <a:pPr/>
              <a:t>28.01.2018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A98F69-C104-4283-85EB-46D4298A51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CDF502-3B3B-4013-BA34-FEEDC031DDDE}" type="datetimeFigureOut">
              <a:rPr lang="ru-RU" smtClean="0"/>
              <a:pPr/>
              <a:t>28.01.2018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A98F69-C104-4283-85EB-46D4298A51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CDF502-3B3B-4013-BA34-FEEDC031DDDE}" type="datetimeFigureOut">
              <a:rPr lang="ru-RU" smtClean="0"/>
              <a:pPr/>
              <a:t>28.01.2018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A98F69-C104-4283-85EB-46D4298A51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CDF502-3B3B-4013-BA34-FEEDC031DDDE}" type="datetimeFigureOut">
              <a:rPr lang="ru-RU" smtClean="0"/>
              <a:pPr/>
              <a:t>28.01.2018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A98F69-C104-4283-85EB-46D4298A51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CDF502-3B3B-4013-BA34-FEEDC031DDDE}" type="datetimeFigureOut">
              <a:rPr lang="ru-RU" smtClean="0"/>
              <a:pPr/>
              <a:t>28.01.2018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A98F69-C104-4283-85EB-46D4298A51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CDF502-3B3B-4013-BA34-FEEDC031DDDE}" type="datetimeFigureOut">
              <a:rPr lang="ru-RU" smtClean="0"/>
              <a:pPr/>
              <a:t>28.01.2018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A98F69-C104-4283-85EB-46D4298A51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CDF502-3B3B-4013-BA34-FEEDC031DDDE}" type="datetimeFigureOut">
              <a:rPr lang="ru-RU" smtClean="0"/>
              <a:pPr/>
              <a:t>28.01.2018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A98F69-C104-4283-85EB-46D4298A51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CDF502-3B3B-4013-BA34-FEEDC031DDDE}" type="datetimeFigureOut">
              <a:rPr lang="ru-RU" smtClean="0"/>
              <a:pPr/>
              <a:t>28.01.2018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A98F69-C104-4283-85EB-46D4298A51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CDF502-3B3B-4013-BA34-FEEDC031DDDE}" type="datetimeFigureOut">
              <a:rPr lang="ru-RU" smtClean="0"/>
              <a:pPr/>
              <a:t>28.01.2018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A98F69-C104-4283-85EB-46D4298A51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CDF502-3B3B-4013-BA34-FEEDC031DDDE}" type="datetimeFigureOut">
              <a:rPr lang="ru-RU" smtClean="0"/>
              <a:pPr/>
              <a:t>28.01.2018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A98F69-C104-4283-85EB-46D4298A51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CDF502-3B3B-4013-BA34-FEEDC031DDDE}" type="datetimeFigureOut">
              <a:rPr lang="ru-RU" smtClean="0"/>
              <a:pPr/>
              <a:t>28.01.2018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A98F69-C104-4283-85EB-46D4298A51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38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CDF502-3B3B-4013-BA34-FEEDC031DDDE}" type="datetimeFigureOut">
              <a:rPr lang="ru-RU" smtClean="0"/>
              <a:pPr/>
              <a:t>28.01.2018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A98F69-C104-4283-85EB-46D4298A516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ольга\Pictures\фоны\zimnii-fon-dlya-prezentacii-0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90500" y="-147638"/>
            <a:ext cx="9525000" cy="7153276"/>
          </a:xfrm>
          <a:prstGeom prst="rect">
            <a:avLst/>
          </a:prstGeom>
          <a:noFill/>
        </p:spPr>
      </p:pic>
      <p:pic>
        <p:nvPicPr>
          <p:cNvPr id="5" name="Picture 3" descr="C:\Users\ольга\Desktop\SAM_8436--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728" y="214290"/>
            <a:ext cx="5981274" cy="4143404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071538" y="4286256"/>
            <a:ext cx="7000924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smtClean="0">
                <a:solidFill>
                  <a:srgbClr val="FF0000"/>
                </a:solidFill>
              </a:rPr>
              <a:t>Единый методический день Некрасовского образовательного округа в МОУ «</a:t>
            </a:r>
            <a:r>
              <a:rPr lang="ru-RU" sz="3200" dirty="0" err="1" smtClean="0">
                <a:solidFill>
                  <a:srgbClr val="FF0000"/>
                </a:solidFill>
              </a:rPr>
              <a:t>Суховерковская</a:t>
            </a:r>
            <a:r>
              <a:rPr lang="ru-RU" sz="3200" dirty="0" smtClean="0">
                <a:solidFill>
                  <a:srgbClr val="FF0000"/>
                </a:solidFill>
              </a:rPr>
              <a:t> СОШ»</a:t>
            </a:r>
          </a:p>
          <a:p>
            <a:pPr algn="ctr"/>
            <a:r>
              <a:rPr lang="ru-RU" sz="3200" dirty="0" smtClean="0">
                <a:solidFill>
                  <a:srgbClr val="FF0000"/>
                </a:solidFill>
              </a:rPr>
              <a:t>26.01.2018года</a:t>
            </a:r>
            <a:endParaRPr lang="ru-RU" sz="3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8 класс. </a:t>
            </a:r>
            <a:r>
              <a:rPr lang="ru-RU" i="1" dirty="0" smtClean="0"/>
              <a:t>Биология.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5286388"/>
            <a:ext cx="8258204" cy="839775"/>
          </a:xfrm>
        </p:spPr>
        <p:txBody>
          <a:bodyPr/>
          <a:lstStyle/>
          <a:p>
            <a:pPr algn="ctr"/>
            <a:r>
              <a:rPr lang="ru-RU" dirty="0" smtClean="0"/>
              <a:t>Учитель Расторгуева М.А.</a:t>
            </a:r>
            <a:endParaRPr lang="ru-RU" dirty="0"/>
          </a:p>
        </p:txBody>
      </p:sp>
      <p:pic>
        <p:nvPicPr>
          <p:cNvPr id="15362" name="Picture 2" descr="C:\Users\ольга\Desktop\ЕМД-26.01.18\ЕМД-18\SAM_415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76749" y="1714488"/>
            <a:ext cx="4667251" cy="3500438"/>
          </a:xfrm>
          <a:prstGeom prst="rect">
            <a:avLst/>
          </a:prstGeom>
          <a:noFill/>
        </p:spPr>
      </p:pic>
      <p:pic>
        <p:nvPicPr>
          <p:cNvPr id="15363" name="Picture 3" descr="C:\Users\ольга\Desktop\ЕМД-26.01.18\ЕМД-18\SAM_415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1285860"/>
            <a:ext cx="4452937" cy="333970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i="1" dirty="0" smtClean="0"/>
              <a:t>Тренинг «Психологическая подготовка к ОГЭ»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642910" y="6000768"/>
            <a:ext cx="8043890" cy="642942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/>
              <a:t>Педагог-психолог высшей квалификационной категории МОУ «Некрасовская СОШ» Смирнова Л.И.</a:t>
            </a:r>
          </a:p>
          <a:p>
            <a:endParaRPr lang="ru-RU" dirty="0"/>
          </a:p>
        </p:txBody>
      </p:sp>
      <p:pic>
        <p:nvPicPr>
          <p:cNvPr id="6" name="Picture 2" descr="C:\Users\ольга\Desktop\ЕМД-26.01.18\ЕМД-18\SAM_412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14480" y="1428736"/>
            <a:ext cx="5803390" cy="435254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«Хоровод  Дружбы»</a:t>
            </a:r>
            <a:endParaRPr lang="ru-RU" dirty="0"/>
          </a:p>
        </p:txBody>
      </p:sp>
      <p:pic>
        <p:nvPicPr>
          <p:cNvPr id="9218" name="Picture 2" descr="C:\Users\ольга\Desktop\ЕМД-26.01.18\ЕМД-18\SAM_418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54691" y="1600200"/>
            <a:ext cx="6034617" cy="45259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 descr="C:\Users\ольга\Desktop\ЕМД-26.01.18\ЕМД-18\SAM_420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54691" y="1600200"/>
            <a:ext cx="6034617" cy="45259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 descr="C:\Users\ольга\Desktop\ЕМД-26.01.18\ЕМД-18\SAM_419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54691" y="1600200"/>
            <a:ext cx="6034617" cy="45259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Подведение итогов.</a:t>
            </a:r>
            <a:endParaRPr lang="ru-RU" dirty="0"/>
          </a:p>
        </p:txBody>
      </p:sp>
      <p:pic>
        <p:nvPicPr>
          <p:cNvPr id="12290" name="Picture 2" descr="C:\Users\ольга\Desktop\ЕМД-26.01.18\ЕМД-18\SAM_424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95813" y="3357562"/>
            <a:ext cx="4224854" cy="3168641"/>
          </a:xfrm>
          <a:prstGeom prst="rect">
            <a:avLst/>
          </a:prstGeom>
          <a:noFill/>
        </p:spPr>
      </p:pic>
      <p:pic>
        <p:nvPicPr>
          <p:cNvPr id="12291" name="Picture 3" descr="C:\Users\ольга\Desktop\ЕМД-26.01.18\ЕМД-18\SAM_423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52" y="1285860"/>
            <a:ext cx="4357686" cy="326826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 новых встреч!</a:t>
            </a:r>
            <a:endParaRPr lang="ru-RU" dirty="0"/>
          </a:p>
        </p:txBody>
      </p:sp>
      <p:pic>
        <p:nvPicPr>
          <p:cNvPr id="13314" name="Picture 2" descr="C:\Users\ольга\Desktop\ЕМД-26.01.18\ЕМД-18\SAM_424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54691" y="1600200"/>
            <a:ext cx="6034617" cy="45259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СПАСИБО ЗА ВНИМАНИЕ!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786190"/>
            <a:ext cx="8229600" cy="2339973"/>
          </a:xfrm>
        </p:spPr>
        <p:txBody>
          <a:bodyPr/>
          <a:lstStyle/>
          <a:p>
            <a:pPr algn="ctr"/>
            <a:r>
              <a:rPr lang="ru-RU" dirty="0" smtClean="0"/>
              <a:t>Фотографии и презентация выполнены заместителем директора по УВР</a:t>
            </a:r>
          </a:p>
          <a:p>
            <a:pPr algn="ctr">
              <a:buNone/>
            </a:pPr>
            <a:r>
              <a:rPr lang="ru-RU" dirty="0" smtClean="0"/>
              <a:t> МОУ «</a:t>
            </a:r>
            <a:r>
              <a:rPr lang="ru-RU" dirty="0" err="1" smtClean="0"/>
              <a:t>Суховерковская</a:t>
            </a:r>
            <a:r>
              <a:rPr lang="ru-RU" dirty="0" smtClean="0"/>
              <a:t> СОШ»</a:t>
            </a:r>
          </a:p>
          <a:p>
            <a:pPr algn="ctr">
              <a:buNone/>
            </a:pPr>
            <a:r>
              <a:rPr lang="ru-RU" i="1" dirty="0" smtClean="0"/>
              <a:t>    Потемкиной Ольгой Валентиновной.</a:t>
            </a:r>
            <a:endParaRPr lang="ru-RU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214290"/>
            <a:ext cx="8229600" cy="1357322"/>
          </a:xfrm>
        </p:spPr>
        <p:txBody>
          <a:bodyPr>
            <a:noAutofit/>
          </a:bodyPr>
          <a:lstStyle/>
          <a:p>
            <a:r>
              <a:rPr lang="ru-RU" sz="3600" dirty="0" smtClean="0">
                <a:solidFill>
                  <a:srgbClr val="FF0000"/>
                </a:solidFill>
              </a:rPr>
              <a:t/>
            </a:r>
            <a:br>
              <a:rPr lang="ru-RU" sz="3600" dirty="0" smtClean="0">
                <a:solidFill>
                  <a:srgbClr val="FF0000"/>
                </a:solidFill>
              </a:rPr>
            </a:br>
            <a:r>
              <a:rPr lang="ru-RU" sz="3200" i="1" dirty="0" smtClean="0">
                <a:solidFill>
                  <a:srgbClr val="FF0000"/>
                </a:solidFill>
              </a:rPr>
              <a:t>Активизация познавательной деятельности учащихся в условиях ФГОС</a:t>
            </a:r>
            <a:endParaRPr lang="ru-RU" sz="3200" i="1" dirty="0">
              <a:solidFill>
                <a:srgbClr val="FF0000"/>
              </a:solidFill>
            </a:endParaRPr>
          </a:p>
        </p:txBody>
      </p:sp>
      <p:pic>
        <p:nvPicPr>
          <p:cNvPr id="2050" name="Picture 2" descr="C:\Users\ольга\Desktop\ЕМД-26.01.18\ЕМД-18\SAM_422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43042" y="1857364"/>
            <a:ext cx="6034617" cy="45259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План единого методического дня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1. Мастер-класс.</a:t>
            </a:r>
          </a:p>
          <a:p>
            <a:r>
              <a:rPr lang="ru-RU" dirty="0" smtClean="0"/>
              <a:t>2.Открытые уроки .</a:t>
            </a:r>
          </a:p>
          <a:p>
            <a:r>
              <a:rPr lang="ru-RU" dirty="0" smtClean="0"/>
              <a:t>3.Психологический тренинг по подготовке к ОГЭ.</a:t>
            </a:r>
          </a:p>
          <a:p>
            <a:r>
              <a:rPr lang="ru-RU" dirty="0" smtClean="0"/>
              <a:t>4.Внеклассное мероприятие «Хоровод дружбы»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dirty="0" smtClean="0"/>
              <a:t>Мастер-класс « Создание  интерактивных тестов в программе  </a:t>
            </a:r>
            <a:r>
              <a:rPr lang="en-US" sz="3600" dirty="0" err="1" smtClean="0"/>
              <a:t>TestEdu</a:t>
            </a:r>
            <a:r>
              <a:rPr lang="ru-RU" sz="3600" dirty="0" smtClean="0"/>
              <a:t>».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357826"/>
            <a:ext cx="8043890" cy="1285884"/>
          </a:xfrm>
        </p:spPr>
        <p:txBody>
          <a:bodyPr>
            <a:normAutofit/>
          </a:bodyPr>
          <a:lstStyle/>
          <a:p>
            <a:r>
              <a:rPr lang="ru-RU" dirty="0" smtClean="0"/>
              <a:t>Смирнова </a:t>
            </a:r>
            <a:r>
              <a:rPr lang="ru-RU" dirty="0" err="1" smtClean="0"/>
              <a:t>М.А.-учитель</a:t>
            </a:r>
            <a:r>
              <a:rPr lang="ru-RU" dirty="0" smtClean="0"/>
              <a:t> математики первой квалификационной категории</a:t>
            </a:r>
            <a:endParaRPr lang="ru-RU" dirty="0"/>
          </a:p>
        </p:txBody>
      </p:sp>
      <p:pic>
        <p:nvPicPr>
          <p:cNvPr id="3075" name="Picture 3" descr="C:\Users\ольга\Desktop\ЕМД-26.01.18\ЕМД-18\SAM_411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71612"/>
            <a:ext cx="4381499" cy="3286124"/>
          </a:xfrm>
          <a:prstGeom prst="rect">
            <a:avLst/>
          </a:prstGeom>
          <a:noFill/>
        </p:spPr>
      </p:pic>
      <p:pic>
        <p:nvPicPr>
          <p:cNvPr id="3076" name="Picture 4" descr="C:\Users\ольга\Desktop\ЕМД-26.01.18\ЕМД-18\SAM_411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9124" y="2143116"/>
            <a:ext cx="4286248" cy="321468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1 класс. </a:t>
            </a:r>
            <a:r>
              <a:rPr lang="ru-RU" i="1" dirty="0" smtClean="0"/>
              <a:t>Урок обучения грамоте.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5357826"/>
            <a:ext cx="8258204" cy="768337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/>
              <a:t>Учитель первой квалификационной категории Давыдова Н.А.</a:t>
            </a:r>
          </a:p>
          <a:p>
            <a:endParaRPr lang="ru-RU" dirty="0"/>
          </a:p>
        </p:txBody>
      </p:sp>
      <p:pic>
        <p:nvPicPr>
          <p:cNvPr id="4098" name="Picture 2" descr="C:\Users\ольга\Desktop\ЕМД-26.01.18\ЕМД-18\SAM_415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768042"/>
            <a:ext cx="4214842" cy="3161132"/>
          </a:xfrm>
          <a:prstGeom prst="rect">
            <a:avLst/>
          </a:prstGeom>
          <a:noFill/>
        </p:spPr>
      </p:pic>
      <p:pic>
        <p:nvPicPr>
          <p:cNvPr id="4099" name="Picture 3" descr="C:\Users\ольга\Desktop\ЕМД-26.01.18\ЕМД-18\SAM_414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2143116"/>
            <a:ext cx="4286248" cy="321468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14290"/>
            <a:ext cx="8229600" cy="1143000"/>
          </a:xfrm>
        </p:spPr>
        <p:txBody>
          <a:bodyPr/>
          <a:lstStyle/>
          <a:p>
            <a:r>
              <a:rPr lang="ru-RU" dirty="0" smtClean="0"/>
              <a:t>2 класс. </a:t>
            </a:r>
            <a:r>
              <a:rPr lang="ru-RU" i="1" dirty="0" smtClean="0"/>
              <a:t>Окружающий мир.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5500702"/>
            <a:ext cx="8186766" cy="625461"/>
          </a:xfrm>
        </p:spPr>
        <p:txBody>
          <a:bodyPr/>
          <a:lstStyle/>
          <a:p>
            <a:pPr algn="ctr"/>
            <a:r>
              <a:rPr lang="ru-RU" dirty="0" smtClean="0"/>
              <a:t>Учитель Миронова Е.С.</a:t>
            </a:r>
            <a:endParaRPr lang="ru-RU" dirty="0"/>
          </a:p>
        </p:txBody>
      </p:sp>
      <p:pic>
        <p:nvPicPr>
          <p:cNvPr id="5122" name="Picture 2" descr="C:\Users\ольга\Desktop\ЕМД-26.01.18\ЕМД-18\SAM_414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00562" y="2214554"/>
            <a:ext cx="4381499" cy="3286124"/>
          </a:xfrm>
          <a:prstGeom prst="rect">
            <a:avLst/>
          </a:prstGeom>
          <a:noFill/>
        </p:spPr>
      </p:pic>
      <p:pic>
        <p:nvPicPr>
          <p:cNvPr id="5123" name="Picture 3" descr="C:\Users\ольга\Desktop\ЕМД-26.01.18\ЕМД-18\SAM_413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1357298"/>
            <a:ext cx="3857619" cy="2893214"/>
          </a:xfrm>
          <a:prstGeom prst="rect">
            <a:avLst/>
          </a:prstGeom>
          <a:noFill/>
        </p:spPr>
      </p:pic>
      <p:pic>
        <p:nvPicPr>
          <p:cNvPr id="5124" name="Picture 4" descr="C:\Users\ольга\Desktop\ЕМД-26.01.18\ЕМД-18\SAM_413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57686" y="2143116"/>
            <a:ext cx="4572000" cy="3429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3 класс. </a:t>
            </a:r>
            <a:r>
              <a:rPr lang="ru-RU" i="1" dirty="0" smtClean="0"/>
              <a:t>Литературное чтение.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472" y="5500702"/>
            <a:ext cx="8115328" cy="625461"/>
          </a:xfrm>
        </p:spPr>
        <p:txBody>
          <a:bodyPr/>
          <a:lstStyle/>
          <a:p>
            <a:pPr algn="ctr"/>
            <a:r>
              <a:rPr lang="ru-RU" dirty="0" smtClean="0"/>
              <a:t>Учитель </a:t>
            </a:r>
            <a:r>
              <a:rPr lang="ru-RU" dirty="0" err="1" smtClean="0"/>
              <a:t>Чернышова</a:t>
            </a:r>
            <a:r>
              <a:rPr lang="ru-RU" dirty="0" smtClean="0"/>
              <a:t> А.А.</a:t>
            </a:r>
            <a:endParaRPr lang="ru-RU" dirty="0"/>
          </a:p>
        </p:txBody>
      </p:sp>
      <p:pic>
        <p:nvPicPr>
          <p:cNvPr id="6146" name="Picture 2" descr="C:\Users\ольга\Desktop\ЕМД-26.01.18\ЕМД-18\SAM_413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3" y="1285860"/>
            <a:ext cx="4095778" cy="3071834"/>
          </a:xfrm>
          <a:prstGeom prst="rect">
            <a:avLst/>
          </a:prstGeom>
          <a:noFill/>
        </p:spPr>
      </p:pic>
      <p:pic>
        <p:nvPicPr>
          <p:cNvPr id="6147" name="Picture 3" descr="C:\Users\ольга\Desktop\ЕМД-26.01.18\ЕМД-18\SAM_413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6248" y="1928802"/>
            <a:ext cx="4667251" cy="35004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5 класс. </a:t>
            </a:r>
            <a:r>
              <a:rPr lang="ru-RU" i="1" dirty="0" smtClean="0"/>
              <a:t>Английский язык.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5715016"/>
            <a:ext cx="8186766" cy="857256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Учитель  Тимченко Ю.Ю</a:t>
            </a:r>
            <a:endParaRPr lang="ru-RU" dirty="0"/>
          </a:p>
        </p:txBody>
      </p:sp>
      <p:pic>
        <p:nvPicPr>
          <p:cNvPr id="8194" name="Picture 2" descr="C:\Users\ольга\Desktop\ЕМД-26.01.18\ЕМД-18\SAM_413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285860"/>
            <a:ext cx="4286248" cy="3214686"/>
          </a:xfrm>
          <a:prstGeom prst="rect">
            <a:avLst/>
          </a:prstGeom>
          <a:noFill/>
        </p:spPr>
      </p:pic>
      <p:pic>
        <p:nvPicPr>
          <p:cNvPr id="8195" name="Picture 3" descr="C:\Users\ольга\Desktop\ЕМД-26.01.18\ЕМД-18\SAM_413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62501" y="2071678"/>
            <a:ext cx="4381499" cy="32861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6 класс. </a:t>
            </a:r>
            <a:r>
              <a:rPr lang="ru-RU" i="1" dirty="0" smtClean="0"/>
              <a:t>История.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5429264"/>
            <a:ext cx="8329642" cy="1071570"/>
          </a:xfrm>
        </p:spPr>
        <p:txBody>
          <a:bodyPr>
            <a:normAutofit fontScale="92500" lnSpcReduction="10000"/>
          </a:bodyPr>
          <a:lstStyle/>
          <a:p>
            <a:pPr algn="ctr"/>
            <a:r>
              <a:rPr lang="ru-RU" dirty="0" smtClean="0"/>
              <a:t>Учитель первой квалификационной категории </a:t>
            </a:r>
          </a:p>
          <a:p>
            <a:pPr algn="ctr"/>
            <a:r>
              <a:rPr lang="ru-RU" dirty="0" smtClean="0"/>
              <a:t> Потемкина С.В.</a:t>
            </a:r>
            <a:endParaRPr lang="ru-RU" dirty="0"/>
          </a:p>
        </p:txBody>
      </p:sp>
      <p:pic>
        <p:nvPicPr>
          <p:cNvPr id="7170" name="Picture 2" descr="C:\Users\ольга\Desktop\ЕМД-26.01.18\ЕМД-18\SAM_417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571612"/>
            <a:ext cx="3881433" cy="2911075"/>
          </a:xfrm>
          <a:prstGeom prst="rect">
            <a:avLst/>
          </a:prstGeom>
          <a:noFill/>
        </p:spPr>
      </p:pic>
      <p:pic>
        <p:nvPicPr>
          <p:cNvPr id="7171" name="Picture 3" descr="C:\Users\ольга\Desktop\ЕМД-26.01.18\ЕМД-18\SAM_417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7686" y="2071678"/>
            <a:ext cx="4429124" cy="332184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66</TotalTime>
  <Words>172</Words>
  <Application>Microsoft Office PowerPoint</Application>
  <PresentationFormat>Экран (4:3)</PresentationFormat>
  <Paragraphs>32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Слайд 1</vt:lpstr>
      <vt:lpstr> Активизация познавательной деятельности учащихся в условиях ФГОС</vt:lpstr>
      <vt:lpstr>План единого методического дня</vt:lpstr>
      <vt:lpstr>Мастер-класс « Создание  интерактивных тестов в программе  TestEdu».</vt:lpstr>
      <vt:lpstr>1 класс. Урок обучения грамоте. </vt:lpstr>
      <vt:lpstr>2 класс. Окружающий мир.</vt:lpstr>
      <vt:lpstr>3 класс. Литературное чтение. </vt:lpstr>
      <vt:lpstr>5 класс. Английский язык.</vt:lpstr>
      <vt:lpstr>6 класс. История.</vt:lpstr>
      <vt:lpstr>8 класс. Биология. </vt:lpstr>
      <vt:lpstr>Тренинг «Психологическая подготовка к ОГЭ»</vt:lpstr>
      <vt:lpstr>«Хоровод  Дружбы»</vt:lpstr>
      <vt:lpstr>Слайд 13</vt:lpstr>
      <vt:lpstr>Слайд 14</vt:lpstr>
      <vt:lpstr>Подведение итогов.</vt:lpstr>
      <vt:lpstr>До новых встреч!</vt:lpstr>
      <vt:lpstr>СПАСИБО ЗА ВНИМАНИЕ!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</dc:creator>
  <cp:lastModifiedBy>ольга</cp:lastModifiedBy>
  <cp:revision>9</cp:revision>
  <dcterms:created xsi:type="dcterms:W3CDTF">2018-01-28T11:05:20Z</dcterms:created>
  <dcterms:modified xsi:type="dcterms:W3CDTF">2018-01-28T12:50:50Z</dcterms:modified>
</cp:coreProperties>
</file>